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39" r:id="rId2"/>
    <p:sldId id="363" r:id="rId3"/>
    <p:sldId id="364" r:id="rId4"/>
    <p:sldId id="365" r:id="rId5"/>
    <p:sldId id="366" r:id="rId6"/>
    <p:sldId id="367" r:id="rId7"/>
    <p:sldId id="369" r:id="rId8"/>
    <p:sldId id="370" r:id="rId9"/>
    <p:sldId id="371" r:id="rId10"/>
    <p:sldId id="372" r:id="rId11"/>
    <p:sldId id="373" r:id="rId12"/>
    <p:sldId id="359" r:id="rId13"/>
    <p:sldId id="368" r:id="rId14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609585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121917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828754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2438339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3047924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3657509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4267093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4876678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chiefke, Ines" initials="SI" lastIdx="56" clrIdx="0"/>
  <p:cmAuthor id="1" name="julia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5D85C3"/>
    <a:srgbClr val="B90F22"/>
    <a:srgbClr val="D7DAE3"/>
    <a:srgbClr val="020000"/>
    <a:srgbClr val="A6A6A6"/>
    <a:srgbClr val="000000"/>
    <a:srgbClr val="E9503E"/>
    <a:srgbClr val="F5A300"/>
    <a:srgbClr val="9C1C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10" autoAdjust="0"/>
    <p:restoredTop sz="94481"/>
  </p:normalViewPr>
  <p:slideViewPr>
    <p:cSldViewPr snapToObjects="1">
      <p:cViewPr>
        <p:scale>
          <a:sx n="100" d="100"/>
          <a:sy n="100" d="100"/>
        </p:scale>
        <p:origin x="1114" y="350"/>
      </p:cViewPr>
      <p:guideLst>
        <p:guide orient="horz" pos="202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charset="0"/>
              </a:defRPr>
            </a:lvl1pPr>
          </a:lstStyle>
          <a:p>
            <a:pPr>
              <a:defRPr/>
            </a:pPr>
            <a:fld id="{413E3F05-2B16-4F2C-97BE-120D2CBB617E}" type="datetime4">
              <a:rPr lang="de-DE" smtClean="0"/>
              <a:t>22. November 2022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9462" name="Picture 6" descr="tud_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46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3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charset="0"/>
              </a:defRPr>
            </a:lvl1pPr>
          </a:lstStyle>
          <a:p>
            <a:pPr>
              <a:defRPr/>
            </a:pPr>
            <a:fld id="{70A11C9A-FDC1-430E-AA1F-680CFE2527FD}" type="datetime4">
              <a:rPr lang="de-DE" smtClean="0"/>
              <a:t>22. November 2022</a:t>
            </a:fld>
            <a:endParaRPr lang="de-DE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975" y="923925"/>
            <a:ext cx="54610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ts val="1300"/>
              </a:lnSpc>
              <a:defRPr sz="1000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</p:spPr>
        <p:txBody>
          <a:bodyPr lIns="10800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endParaRPr lang="de-DE" altLang="de-DE" sz="1000" b="1">
              <a:latin typeface="Stafford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3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7654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1pPr>
    <a:lvl2pPr marL="609585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2pPr>
    <a:lvl3pPr marL="1219170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3pPr>
    <a:lvl4pPr marL="1828754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4pPr>
    <a:lvl5pPr marL="2438339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UDa Hintergrundmotiv ">
            <a:extLst>
              <a:ext uri="{FF2B5EF4-FFF2-40B4-BE49-F238E27FC236}">
                <a16:creationId xmlns:a16="http://schemas.microsoft.com/office/drawing/2014/main" id="{143BFA90-65D7-1441-BBB5-66FACD4F82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grpSp>
        <p:nvGrpSpPr>
          <p:cNvPr id="25" name="TU Da Logo">
            <a:extLst>
              <a:ext uri="{FF2B5EF4-FFF2-40B4-BE49-F238E27FC236}">
                <a16:creationId xmlns:a16="http://schemas.microsoft.com/office/drawing/2014/main" id="{503C6CF5-22B1-1445-8B63-8870CE528245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6" name="AutoShape 3">
              <a:extLst>
                <a:ext uri="{FF2B5EF4-FFF2-40B4-BE49-F238E27FC236}">
                  <a16:creationId xmlns:a16="http://schemas.microsoft.com/office/drawing/2014/main" id="{17FFD4ED-B749-5E44-9C2C-F3FE65402AD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5DB8BC31-FC5E-E145-AB52-3F047A2487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928BBA1C-1DE0-D248-BB00-FDB0CD9476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3350330A-6B17-C54B-B285-F71BB5F4B3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2EED2DF5-BA08-AE4B-A725-2DC2D00ACD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7916D5CB-98CE-8241-B5CE-B75B023897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E0C8DFCE-492C-DF4D-BC45-A3592BB63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76DD2FB1-260B-BB44-882C-B6D58B3C7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B2150D36-64C6-284F-A421-F2F59D6C51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A0A92D65-9DD0-7243-95D7-6F350EB2F6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72B33F51-1B97-3D49-8871-FC004D2ACB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058FEE-3633-4247-56D3-291A6F4B205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CA4A046-D21E-2365-8964-B1D0284F4F4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3FE7A70-3988-B310-11B4-F46DF93FB6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2014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084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1656693" y="3162516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8741CD-3F1C-E84A-8F4C-1CF83B7D6B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4513" y="29479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1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89B364F8-AB83-DA4D-849A-83EEDB6B3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4513" y="364902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2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B8DA3F98-D1E3-F849-B50E-A65184828E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4513" y="428910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3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ACF6064-DEB7-6A49-89E0-F68DCAB309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4513" y="49672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4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82EEF72A-DFF5-E34F-8BA6-3CA410A45E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4513" y="566070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5</a:t>
            </a:r>
          </a:p>
        </p:txBody>
      </p:sp>
      <p:sp>
        <p:nvSpPr>
          <p:cNvPr id="16" name="Mengentext">
            <a:extLst>
              <a:ext uri="{FF2B5EF4-FFF2-40B4-BE49-F238E27FC236}">
                <a16:creationId xmlns:a16="http://schemas.microsoft.com/office/drawing/2014/main" id="{9C08FC8B-D72D-3C49-AE43-59435B527F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56693" y="3835687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17" name="Mengentext">
            <a:extLst>
              <a:ext uri="{FF2B5EF4-FFF2-40B4-BE49-F238E27FC236}">
                <a16:creationId xmlns:a16="http://schemas.microsoft.com/office/drawing/2014/main" id="{B78C70DF-0EB6-4D4A-A20B-31460DF3C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56693" y="450885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18" name="Mengentext">
            <a:extLst>
              <a:ext uri="{FF2B5EF4-FFF2-40B4-BE49-F238E27FC236}">
                <a16:creationId xmlns:a16="http://schemas.microsoft.com/office/drawing/2014/main" id="{36261980-D2E6-7742-AE29-6DE955C6B0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56693" y="5182029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19" name="Mengentext">
            <a:extLst>
              <a:ext uri="{FF2B5EF4-FFF2-40B4-BE49-F238E27FC236}">
                <a16:creationId xmlns:a16="http://schemas.microsoft.com/office/drawing/2014/main" id="{64607761-955D-6249-AAAB-2450D97D6B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6693" y="5855202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0" name="Mengentext">
            <a:extLst>
              <a:ext uri="{FF2B5EF4-FFF2-40B4-BE49-F238E27FC236}">
                <a16:creationId xmlns:a16="http://schemas.microsoft.com/office/drawing/2014/main" id="{77B10108-F32E-6C4E-A6B7-2F52E77658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14762" y="3162516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80B28D25-BB3B-6B4B-96AD-3F56D64EE1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72582" y="29479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6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4909C24-EE8B-6D4F-AAE4-6761EA5A0C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2582" y="364902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7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0834207B-4C50-454C-BDAD-9270B9C5CD0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2582" y="428910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8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3FF81E12-4AD8-F840-AF92-83A62713EB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582" y="49672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9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CF82AF0A-B420-7D47-BEEA-1093ECFF9C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8374" y="5660708"/>
            <a:ext cx="809658" cy="5381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de-DE" dirty="0"/>
              <a:t>10</a:t>
            </a:r>
          </a:p>
        </p:txBody>
      </p:sp>
      <p:sp>
        <p:nvSpPr>
          <p:cNvPr id="26" name="Mengentext">
            <a:extLst>
              <a:ext uri="{FF2B5EF4-FFF2-40B4-BE49-F238E27FC236}">
                <a16:creationId xmlns:a16="http://schemas.microsoft.com/office/drawing/2014/main" id="{D170C4C7-878E-8D48-AB9A-BEA3A20BC8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14762" y="3835687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7" name="Mengentext">
            <a:extLst>
              <a:ext uri="{FF2B5EF4-FFF2-40B4-BE49-F238E27FC236}">
                <a16:creationId xmlns:a16="http://schemas.microsoft.com/office/drawing/2014/main" id="{6E2874F6-0A10-C249-AB11-90B6F572269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14762" y="450885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8" name="Mengentext">
            <a:extLst>
              <a:ext uri="{FF2B5EF4-FFF2-40B4-BE49-F238E27FC236}">
                <a16:creationId xmlns:a16="http://schemas.microsoft.com/office/drawing/2014/main" id="{2CBAB3E0-0143-D547-9B4C-8E12609633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14762" y="5182029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9" name="Mengentext">
            <a:extLst>
              <a:ext uri="{FF2B5EF4-FFF2-40B4-BE49-F238E27FC236}">
                <a16:creationId xmlns:a16="http://schemas.microsoft.com/office/drawing/2014/main" id="{FE8EB7ED-46E9-5644-BD09-13AF973318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14762" y="5855202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</p:spTree>
    <p:extLst>
      <p:ext uri="{BB962C8B-B14F-4D97-AF65-F5344CB8AC3E}">
        <p14:creationId xmlns:p14="http://schemas.microsoft.com/office/powerpoint/2010/main" val="1226886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Inhalt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6096000" y="1604963"/>
            <a:ext cx="609600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9232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/ Inhalt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1245ED-6833-0748-9DAD-DF2E2787DA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840000"/>
            <a:ext cx="9390634" cy="6252597"/>
          </a:xfrm>
          <a:prstGeom prst="rect">
            <a:avLst/>
          </a:prstGeom>
        </p:spPr>
      </p:pic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624DB34E-A066-934E-B16A-AA4C922227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9566" y="1714176"/>
            <a:ext cx="5535233" cy="312452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847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Inhalt /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21" y="3801685"/>
            <a:ext cx="5541575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1" y="1604798"/>
            <a:ext cx="5545138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0" y="1604963"/>
            <a:ext cx="609600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6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34962" y="1604963"/>
            <a:ext cx="568903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1FCC726F-E193-F94F-8201-525E01F62C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8008" y="1604963"/>
            <a:ext cx="5689030" cy="225608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Bildplatzhalter 5">
            <a:extLst>
              <a:ext uri="{FF2B5EF4-FFF2-40B4-BE49-F238E27FC236}">
                <a16:creationId xmlns:a16="http://schemas.microsoft.com/office/drawing/2014/main" id="{B85BD1D8-7EB2-9E4D-B9CB-36ACC967C5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8008" y="4007912"/>
            <a:ext cx="5689030" cy="2300813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528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invertie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solidFill>
                  <a:schemeClr val="bg1"/>
                </a:solidFill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918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/ Titel / Inhalt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l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2255837" y="5134075"/>
            <a:ext cx="7679795" cy="9515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200"/>
            </a:lvl1pPr>
          </a:lstStyle>
          <a:p>
            <a:pPr lvl="0"/>
            <a:r>
              <a:rPr lang="de-DE" dirty="0"/>
              <a:t>Formatvorlagen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2255838" y="1604963"/>
            <a:ext cx="7680326" cy="33607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3489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1604963"/>
            <a:ext cx="9721080" cy="3768725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15876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streif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Überschrift">
            <a:extLst>
              <a:ext uri="{FF2B5EF4-FFF2-40B4-BE49-F238E27FC236}">
                <a16:creationId xmlns:a16="http://schemas.microsoft.com/office/drawing/2014/main" id="{D1730AEA-8C9A-2D4C-9C6B-6778599811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0" y="2947988"/>
            <a:ext cx="12192000" cy="33607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63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platzhalter 8">
            <a:extLst>
              <a:ext uri="{FF2B5EF4-FFF2-40B4-BE49-F238E27FC236}">
                <a16:creationId xmlns:a16="http://schemas.microsoft.com/office/drawing/2014/main" id="{16D54C2C-C1BA-5A49-B1F6-3EFEF007B2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6" b="10870"/>
          <a:stretch/>
        </p:blipFill>
        <p:spPr>
          <a:xfrm>
            <a:off x="0" y="0"/>
            <a:ext cx="12194117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67000"/>
                  <a:alpha val="0"/>
                </a:schemeClr>
              </a:gs>
              <a:gs pos="90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37" name="TU Da Logo">
            <a:extLst>
              <a:ext uri="{FF2B5EF4-FFF2-40B4-BE49-F238E27FC236}">
                <a16:creationId xmlns:a16="http://schemas.microsoft.com/office/drawing/2014/main" id="{EAA66300-6AAB-754F-8BB2-1546FA7BF970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8" name="AutoShape 3">
              <a:extLst>
                <a:ext uri="{FF2B5EF4-FFF2-40B4-BE49-F238E27FC236}">
                  <a16:creationId xmlns:a16="http://schemas.microsoft.com/office/drawing/2014/main" id="{88A9D315-D5F1-434E-9D9F-7DD811A40DC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7C30205E-33B3-0945-9A01-0401BCC449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3C7F08C4-12F6-5B45-86F9-73FB3C1B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3A0BEBE8-6577-4141-B011-92AC0BF021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BCBB143F-9833-F04C-86D0-D3DA70F161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47EA41C8-81C0-DE43-BE0B-E818FB82CA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74B789B-A76E-5842-AFD2-45E44F4305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16749FFF-AF73-AE46-8051-4ACEF85547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1A5CD2E-02AD-C64B-A65F-D7CC904CAF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6EF9AB83-0096-9D4F-ACD1-6EA4F2B06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5A8B2D96-1101-E343-8AEA-5FCEC2F559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3871415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8380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Mengentext"/>
          <p:cNvSpPr>
            <a:spLocks noGrp="1"/>
          </p:cNvSpPr>
          <p:nvPr>
            <p:ph type="body" sz="quarter" idx="12" hasCustomPrompt="1"/>
          </p:nvPr>
        </p:nvSpPr>
        <p:spPr>
          <a:xfrm>
            <a:off x="4292250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Mengentext"/>
          <p:cNvSpPr>
            <a:spLocks noGrp="1"/>
          </p:cNvSpPr>
          <p:nvPr>
            <p:ph type="body" sz="quarter" idx="13" hasCustomPrompt="1"/>
          </p:nvPr>
        </p:nvSpPr>
        <p:spPr>
          <a:xfrm>
            <a:off x="8248497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9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-links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538996" cy="968086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26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3" name="Überschrift-rechts"/>
          <p:cNvSpPr>
            <a:spLocks noGrp="1"/>
          </p:cNvSpPr>
          <p:nvPr>
            <p:ph type="body" sz="quarter" idx="13" hasCustomPrompt="1"/>
          </p:nvPr>
        </p:nvSpPr>
        <p:spPr>
          <a:xfrm>
            <a:off x="6293867" y="1604798"/>
            <a:ext cx="5538996" cy="968086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26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881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2 Spalten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5447928" y="2926232"/>
            <a:ext cx="4488235" cy="1569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2" y="2926232"/>
            <a:ext cx="4607870" cy="1569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-links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4602891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26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3" name="Überschrift-rechts"/>
          <p:cNvSpPr>
            <a:spLocks noGrp="1"/>
          </p:cNvSpPr>
          <p:nvPr>
            <p:ph type="body" sz="quarter" idx="13"/>
          </p:nvPr>
        </p:nvSpPr>
        <p:spPr>
          <a:xfrm>
            <a:off x="5447928" y="1604798"/>
            <a:ext cx="4474319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26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platzhalter"/>
          <p:cNvSpPr>
            <a:spLocks noGrp="1"/>
          </p:cNvSpPr>
          <p:nvPr>
            <p:ph type="pic" sz="quarter" idx="14" hasCustomPrompt="1"/>
          </p:nvPr>
        </p:nvSpPr>
        <p:spPr>
          <a:xfrm>
            <a:off x="10128447" y="1604963"/>
            <a:ext cx="2065669" cy="6731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Hier </a:t>
            </a:r>
            <a:r>
              <a:rPr lang="de-DE" dirty="0" err="1"/>
              <a:t>Sublogo</a:t>
            </a:r>
            <a:r>
              <a:rPr lang="de-DE" dirty="0"/>
              <a:t> platzieren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7272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998FB-6C64-8B44-93CB-335C8026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2EFE214-D270-6B4C-92C0-CC06527E3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018" y="2020493"/>
            <a:ext cx="2687637" cy="2687637"/>
          </a:xfrm>
          <a:prstGeom prst="ellipse">
            <a:avLst/>
          </a:prstGeom>
        </p:spPr>
        <p:txBody>
          <a:bodyPr anchor="ctr" anchorCtr="0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5BF83B9-2515-454D-A89F-2608B1EDE5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6713" y="313555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1F841205-6AE5-5D48-90B6-2AF9DE19B3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6713" y="352163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F62238B2-8177-9D46-ACCD-E279BB0EB5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6713" y="390771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9A2974F0-5D4E-6244-B854-C9036906AD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6713" y="429379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FE42D87B-A787-C742-975C-9BD6E3CC99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288379A2-EC9C-0E42-8EC5-77D6C95C3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D54AADC4-3D1D-554C-9B75-50BDACB2B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C5238371-880F-3F4E-A94E-5EB32911D6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76713" y="2278063"/>
            <a:ext cx="5759450" cy="6810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400"/>
            </a:lvl1pPr>
          </a:lstStyle>
          <a:p>
            <a:pPr lvl="0"/>
            <a:r>
              <a:rPr lang="de-DE" dirty="0"/>
              <a:t>Mastertext</a:t>
            </a:r>
          </a:p>
        </p:txBody>
      </p:sp>
    </p:spTree>
    <p:extLst>
      <p:ext uri="{BB962C8B-B14F-4D97-AF65-F5344CB8AC3E}">
        <p14:creationId xmlns:p14="http://schemas.microsoft.com/office/powerpoint/2010/main" val="221746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6553560-BCAE-D548-9152-407AB22F0D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r="4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-6965" y="5081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028F6B8A-4351-C14D-81EE-80408041AAA1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AA3C96EC-094A-E747-BBAA-F0886BC8E1D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4C2D0020-DB1A-9048-B235-09A7E7CD1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E77EA0DE-6387-DC42-920F-1E924DE8BC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8694ADC-4575-6A41-8B4B-DF5DC6F6C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C81E4571-E534-FB4B-82D6-A5370FB4F9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58E4006C-1546-4C48-A332-B5F5A52340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5041117F-7AEA-5F49-AC6F-31F9E336B7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76AAC073-D207-7045-B2CE-E3A302D7AB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CECEE48-6642-7749-BF65-F58DF7E66F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CEA088E1-A54D-7B4D-88AA-66731A3623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573F31D7-C0EE-E34D-88C1-2532080200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249410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E11BAB0-E48E-C841-9D73-2787C12B48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" b="11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CDD0BF59-DD3C-A540-8751-47F0864916DC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2D07020F-1CA0-C84A-A40F-4A77C5D4C4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95E59EB5-6520-764D-8B47-9ADD117B8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8809F3F-51C3-1F49-8066-D1705F901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8660E5BA-C1CC-8941-A24B-9D69F25F15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6351B9CA-F707-874A-B9BE-572135B616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877424B-7D82-F246-90B6-1FEA894D22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F9CE5708-FBF2-4944-BE58-56E57D631D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48867F45-B2F5-4849-A54C-69D80BAB50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C244DD00-9B38-7E4A-9828-D9FB7D52B4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5202579-3B45-AA42-ABA7-06BCCBEBA6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4B1CC9F3-93E3-684F-A5CE-51F70608C8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71557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956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84799" y="4296400"/>
            <a:ext cx="9599633" cy="144000"/>
          </a:xfrm>
        </p:spPr>
        <p:txBody>
          <a:bodyPr anchor="b" anchorCtr="0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8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188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renner-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4117" cy="685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Trennfolie mit Hintergrundbild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CE22A32B-3F26-9049-974C-F0B8BC97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99" y="4293096"/>
            <a:ext cx="9599633" cy="144000"/>
          </a:xfrm>
        </p:spPr>
        <p:txBody>
          <a:bodyPr anchor="b" anchorCtr="0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1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2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1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4117" cy="685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Vollfläche</a:t>
            </a:r>
          </a:p>
        </p:txBody>
      </p:sp>
    </p:spTree>
    <p:extLst>
      <p:ext uri="{BB962C8B-B14F-4D97-AF65-F5344CB8AC3E}">
        <p14:creationId xmlns:p14="http://schemas.microsoft.com/office/powerpoint/2010/main" val="3716563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_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604962"/>
            <a:ext cx="12194117" cy="4705351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Vollfläche</a:t>
            </a:r>
          </a:p>
        </p:txBody>
      </p:sp>
      <p:sp>
        <p:nvSpPr>
          <p:cNvPr id="8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85DBD53-E1DF-6B40-A001-6647133B4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80163E4-B142-714C-95DC-48069CF69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F55B7F97-6A52-164E-9108-387425B07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668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umsplatzhalter 3"/>
          <p:cNvSpPr>
            <a:spLocks noGrp="1"/>
          </p:cNvSpPr>
          <p:nvPr>
            <p:ph type="dt" sz="half" idx="2"/>
          </p:nvPr>
        </p:nvSpPr>
        <p:spPr>
          <a:xfrm>
            <a:off x="335360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 spc="80" baseline="0">
                <a:solidFill>
                  <a:schemeClr val="bg2"/>
                </a:solidFill>
              </a:defRPr>
            </a:lvl1pPr>
          </a:lstStyle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7851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27" name="Kopfzeile"/>
          <p:cNvSpPr>
            <a:spLocks noGrp="1" noChangeArrowheads="1"/>
          </p:cNvSpPr>
          <p:nvPr>
            <p:ph type="title"/>
          </p:nvPr>
        </p:nvSpPr>
        <p:spPr bwMode="auto">
          <a:xfrm>
            <a:off x="336000" y="696384"/>
            <a:ext cx="9508067" cy="14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</a:t>
            </a:r>
            <a:r>
              <a:rPr lang="de-DE" dirty="0"/>
              <a:t>durch Klicken bearbeiten</a:t>
            </a:r>
            <a:endParaRPr lang="de-DE" altLang="de-DE" dirty="0"/>
          </a:p>
        </p:txBody>
      </p:sp>
      <p:grpSp>
        <p:nvGrpSpPr>
          <p:cNvPr id="15" name="TU Da Logo"/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5" name="Freeform 6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6" name="Freeform 7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10"/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11"/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12"/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13"/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4"/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D2A3E3-EA9D-0A4E-9809-E525F9B62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Fachbereich ETIT | Data Science II | Nur </a:t>
            </a:r>
            <a:r>
              <a:rPr lang="de-DE" dirty="0" err="1"/>
              <a:t>gude</a:t>
            </a:r>
            <a:r>
              <a:rPr lang="de-DE" dirty="0"/>
              <a:t> Jungs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51" r:id="rId2"/>
    <p:sldLayoutId id="2147484252" r:id="rId3"/>
    <p:sldLayoutId id="2147484253" r:id="rId4"/>
    <p:sldLayoutId id="2147484246" r:id="rId5"/>
    <p:sldLayoutId id="2147484226" r:id="rId6"/>
    <p:sldLayoutId id="2147484228" r:id="rId7"/>
    <p:sldLayoutId id="2147484236" r:id="rId8"/>
    <p:sldLayoutId id="2147484239" r:id="rId9"/>
    <p:sldLayoutId id="2147484196" r:id="rId10"/>
    <p:sldLayoutId id="2147484244" r:id="rId11"/>
    <p:sldLayoutId id="2147484237" r:id="rId12"/>
    <p:sldLayoutId id="2147484248" r:id="rId13"/>
    <p:sldLayoutId id="2147484238" r:id="rId14"/>
    <p:sldLayoutId id="2147484242" r:id="rId15"/>
    <p:sldLayoutId id="2147484234" r:id="rId16"/>
    <p:sldLayoutId id="2147484235" r:id="rId17"/>
    <p:sldLayoutId id="2147484241" r:id="rId18"/>
    <p:sldLayoutId id="2147484240" r:id="rId19"/>
    <p:sldLayoutId id="2147484229" r:id="rId20"/>
    <p:sldLayoutId id="2147484232" r:id="rId21"/>
    <p:sldLayoutId id="2147484230" r:id="rId22"/>
    <p:sldLayoutId id="2147484231" r:id="rId23"/>
    <p:sldLayoutId id="2147484243" r:id="rId24"/>
  </p:sldLayoutIdLst>
  <p:hf hdr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000" cap="all" spc="200" baseline="0">
          <a:solidFill>
            <a:schemeClr val="tx1"/>
          </a:solidFill>
          <a:latin typeface="Arial Black"/>
          <a:ea typeface="MS PGothic" panose="020B0600070205080204" pitchFamily="34" charset="-128"/>
          <a:cs typeface="Arial Black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0" indent="0" algn="l" rtl="0" eaLnBrk="0" fontAlgn="base" hangingPunct="0">
        <a:lnSpc>
          <a:spcPct val="80000"/>
        </a:lnSpc>
        <a:spcBef>
          <a:spcPts val="267"/>
        </a:spcBef>
        <a:spcAft>
          <a:spcPts val="300"/>
        </a:spcAft>
        <a:buFont typeface="Wingdings" charset="0"/>
        <a:defRPr sz="4267" cap="all" spc="133">
          <a:solidFill>
            <a:schemeClr val="tx1"/>
          </a:solidFill>
          <a:latin typeface="Arial Black"/>
          <a:ea typeface="MS PGothic" panose="020B0600070205080204" pitchFamily="34" charset="-128"/>
          <a:cs typeface="Arial Black"/>
        </a:defRPr>
      </a:lvl1pPr>
      <a:lvl2pPr marL="2117" indent="-2117" algn="l" rtl="0" eaLnBrk="0" fontAlgn="base" hangingPunct="0">
        <a:spcBef>
          <a:spcPts val="267"/>
        </a:spcBef>
        <a:spcAft>
          <a:spcPts val="300"/>
        </a:spcAft>
        <a:buFont typeface="Wingdings" charset="0"/>
        <a:defRPr sz="2133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2pPr>
      <a:lvl3pPr marL="0" indent="0" algn="l" rtl="0" eaLnBrk="0" fontAlgn="base" hangingPunct="0">
        <a:spcBef>
          <a:spcPts val="267"/>
        </a:spcBef>
        <a:spcAft>
          <a:spcPts val="300"/>
        </a:spcAft>
        <a:buFont typeface="Wingdings" charset="0"/>
        <a:buNone/>
        <a:defRPr sz="1867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3pPr>
      <a:lvl4pPr marL="479988" indent="-234945" algn="l" rtl="0" eaLnBrk="0" fontAlgn="base" hangingPunct="0">
        <a:spcBef>
          <a:spcPts val="267"/>
        </a:spcBef>
        <a:spcAft>
          <a:spcPts val="300"/>
        </a:spcAft>
        <a:buFont typeface="Wingdings" charset="0"/>
        <a:buChar char="§"/>
        <a:tabLst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4pPr>
      <a:lvl5pPr marL="715415" indent="-241294" algn="l" rtl="0" eaLnBrk="0" fontAlgn="base" hangingPunct="0">
        <a:spcBef>
          <a:spcPts val="267"/>
        </a:spcBef>
        <a:spcAft>
          <a:spcPts val="300"/>
        </a:spcAft>
        <a:buFont typeface="Wingdings" charset="0"/>
        <a:buChar char="§"/>
        <a:tabLst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5pPr>
      <a:lvl6pPr marL="1820288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6pPr>
      <a:lvl7pPr marL="2429873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7pPr>
      <a:lvl8pPr marL="3039457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8pPr>
      <a:lvl9pPr marL="3649042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011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pos="211" userDrawn="1">
          <p15:clr>
            <a:srgbClr val="F26B43"/>
          </p15:clr>
        </p15:guide>
        <p15:guide id="5" pos="6259" userDrawn="1">
          <p15:clr>
            <a:srgbClr val="F26B43"/>
          </p15:clr>
        </p15:guide>
        <p15:guide id="6" orient="horz" pos="2296" userDrawn="1">
          <p15:clr>
            <a:srgbClr val="F26B43"/>
          </p15:clr>
        </p15:guide>
        <p15:guide id="7" pos="5049" userDrawn="1">
          <p15:clr>
            <a:srgbClr val="F26B43"/>
          </p15:clr>
        </p15:guide>
        <p15:guide id="8" pos="1421" userDrawn="1">
          <p15:clr>
            <a:srgbClr val="F26B43"/>
          </p15:clr>
        </p15:guide>
        <p15:guide id="9" pos="2631" userDrawn="1">
          <p15:clr>
            <a:srgbClr val="F26B43"/>
          </p15:clr>
        </p15:guide>
        <p15:guide id="10" orient="horz" pos="3975" userDrawn="1">
          <p15:clr>
            <a:srgbClr val="F26B43"/>
          </p15:clr>
        </p15:guide>
        <p15:guide id="11" pos="7680" userDrawn="1">
          <p15:clr>
            <a:srgbClr val="F26B43"/>
          </p15:clr>
        </p15:guide>
        <p15:guide id="12" orient="horz" pos="3128" userDrawn="1">
          <p15:clr>
            <a:srgbClr val="F26B43"/>
          </p15:clr>
        </p15:guide>
        <p15:guide id="13" orient="horz" pos="588" userDrawn="1">
          <p15:clr>
            <a:srgbClr val="F26B43"/>
          </p15:clr>
        </p15:guide>
        <p15:guide id="14" orient="horz" pos="1435" userDrawn="1">
          <p15:clr>
            <a:srgbClr val="F26B43"/>
          </p15:clr>
        </p15:guide>
        <p15:guide id="15" orient="horz" pos="1857" userDrawn="1">
          <p15:clr>
            <a:srgbClr val="F26B43"/>
          </p15:clr>
        </p15:guide>
        <p15:guide id="16" orient="horz" pos="2704" userDrawn="1">
          <p15:clr>
            <a:srgbClr val="F26B43"/>
          </p15:clr>
        </p15:guide>
        <p15:guide id="17" orient="horz" pos="35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527AA3-8AA0-B54C-BC79-8598279E5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BDB41F-0A93-1E4E-A371-13001CEF05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5BE2FF-B4ED-2C4E-BC5E-56F1219B18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61BF0C5-6513-4844-97AE-E7A0138014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Cantina </a:t>
            </a:r>
            <a:r>
              <a:rPr lang="de-DE" dirty="0" err="1"/>
              <a:t>Self</a:t>
            </a:r>
            <a:r>
              <a:rPr lang="de-DE" dirty="0"/>
              <a:t> </a:t>
            </a:r>
            <a:r>
              <a:rPr lang="de-DE" dirty="0" err="1"/>
              <a:t>checkout</a:t>
            </a:r>
            <a:endParaRPr lang="de-DE" dirty="0"/>
          </a:p>
        </p:txBody>
      </p:sp>
      <p:sp>
        <p:nvSpPr>
          <p:cNvPr id="8" name="Bildnachweis">
            <a:extLst>
              <a:ext uri="{FF2B5EF4-FFF2-40B4-BE49-F238E27FC236}">
                <a16:creationId xmlns:a16="http://schemas.microsoft.com/office/drawing/2014/main" id="{FC2EA081-133F-BB47-BE2F-2BEB080F1A2A}"/>
              </a:ext>
            </a:extLst>
          </p:cNvPr>
          <p:cNvSpPr txBox="1"/>
          <p:nvPr/>
        </p:nvSpPr>
        <p:spPr>
          <a:xfrm rot="16200000">
            <a:off x="9886326" y="4327883"/>
            <a:ext cx="384174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© Alex Becker</a:t>
            </a:r>
          </a:p>
        </p:txBody>
      </p:sp>
    </p:spTree>
    <p:extLst>
      <p:ext uri="{BB962C8B-B14F-4D97-AF65-F5344CB8AC3E}">
        <p14:creationId xmlns:p14="http://schemas.microsoft.com/office/powerpoint/2010/main" val="120057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D5A11C8-3EB3-F518-3178-533CC739B6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981" y="332656"/>
            <a:ext cx="9594652" cy="1152161"/>
          </a:xfrm>
        </p:spPr>
        <p:txBody>
          <a:bodyPr anchor="ctr"/>
          <a:lstStyle/>
          <a:p>
            <a:r>
              <a:rPr lang="de-DE" dirty="0" err="1"/>
              <a:t>Trello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D6C4F8-5544-9999-C4D2-B1B219FF3B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ADC46-B4CE-60CB-8E34-7BA80DF2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34BE22-D970-3B8C-F50D-77F3487A8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D22F732-7161-BEB1-4F53-E6F70CD96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1765650"/>
            <a:ext cx="10698068" cy="441069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B11014A-B24C-A83A-6FA6-7FD0751E6FF0}"/>
              </a:ext>
            </a:extLst>
          </p:cNvPr>
          <p:cNvSpPr/>
          <p:nvPr/>
        </p:nvSpPr>
        <p:spPr>
          <a:xfrm>
            <a:off x="746966" y="1765651"/>
            <a:ext cx="10698068" cy="44106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2217CDA-E166-8428-7BA2-830D3FC27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32" t="40206" r="25709" b="38571"/>
          <a:stretch/>
        </p:blipFill>
        <p:spPr>
          <a:xfrm>
            <a:off x="6168008" y="3538948"/>
            <a:ext cx="2520280" cy="9361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AD747F7-FE49-A6B9-1534-CD5FE61E6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98" y="3101998"/>
            <a:ext cx="5268060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56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D5A11C8-3EB3-F518-3178-533CC739B6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981" y="332656"/>
            <a:ext cx="9594652" cy="1152161"/>
          </a:xfrm>
        </p:spPr>
        <p:txBody>
          <a:bodyPr anchor="ctr"/>
          <a:lstStyle/>
          <a:p>
            <a:r>
              <a:rPr lang="de-DE" dirty="0" err="1"/>
              <a:t>trello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D6C4F8-5544-9999-C4D2-B1B219FF3B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ADC46-B4CE-60CB-8E34-7BA80DF2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34BE22-D970-3B8C-F50D-77F3487A8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A5E5D65-38EE-0FE5-886F-07082319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1765650"/>
            <a:ext cx="10698068" cy="441069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3BEB8E9-8257-6A7F-EC4A-3860E133A2B6}"/>
              </a:ext>
            </a:extLst>
          </p:cNvPr>
          <p:cNvSpPr/>
          <p:nvPr/>
        </p:nvSpPr>
        <p:spPr>
          <a:xfrm>
            <a:off x="746966" y="1765651"/>
            <a:ext cx="10698068" cy="44106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2C32EC-5B27-C463-E9B6-2255113AA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2" t="25514" r="75519" b="54895"/>
          <a:stretch/>
        </p:blipFill>
        <p:spPr>
          <a:xfrm>
            <a:off x="839416" y="2890876"/>
            <a:ext cx="2520280" cy="8640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A6F7802-EA90-F1A9-1482-60D6D7E2E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420" y="2602844"/>
            <a:ext cx="4715533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0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BD28111-5756-DCE3-0470-0FF029E0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1223654"/>
            <a:ext cx="10698068" cy="441069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E2E93FF-88A8-7574-A9DA-0FFE209E150C}"/>
              </a:ext>
            </a:extLst>
          </p:cNvPr>
          <p:cNvSpPr/>
          <p:nvPr/>
        </p:nvSpPr>
        <p:spPr>
          <a:xfrm>
            <a:off x="746966" y="1223655"/>
            <a:ext cx="10698068" cy="44106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1A848A-BC84-B4F7-69EA-7BBC9951D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2" t="25514" r="75519" b="54895"/>
          <a:stretch/>
        </p:blipFill>
        <p:spPr>
          <a:xfrm>
            <a:off x="839416" y="2348880"/>
            <a:ext cx="2520280" cy="8640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689298D-0F03-EE49-AB87-3F38A2B8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420" y="2060848"/>
            <a:ext cx="4715533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2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D5A11C8-3EB3-F518-3178-533CC739B6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981" y="332656"/>
            <a:ext cx="9594652" cy="1152161"/>
          </a:xfrm>
        </p:spPr>
        <p:txBody>
          <a:bodyPr anchor="ctr"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D6C4F8-5544-9999-C4D2-B1B219FF3B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ADC46-B4CE-60CB-8E34-7BA80DF2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34BE22-D970-3B8C-F50D-77F3487A8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21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16FD7E14-7DA2-D28C-63E0-51C9F613610C}"/>
              </a:ext>
            </a:extLst>
          </p:cNvPr>
          <p:cNvSpPr/>
          <p:nvPr/>
        </p:nvSpPr>
        <p:spPr>
          <a:xfrm>
            <a:off x="8927504" y="227051"/>
            <a:ext cx="3159868" cy="193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BC058C1-096B-902C-8BA6-15D0E0DEAA1F}"/>
              </a:ext>
            </a:extLst>
          </p:cNvPr>
          <p:cNvGrpSpPr/>
          <p:nvPr/>
        </p:nvGrpSpPr>
        <p:grpSpPr>
          <a:xfrm>
            <a:off x="263352" y="44624"/>
            <a:ext cx="11665296" cy="6563026"/>
            <a:chOff x="1205" y="0"/>
            <a:chExt cx="12189589" cy="6858000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C60A4908-CF0F-766B-26AC-CE563AE71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5" y="0"/>
              <a:ext cx="12189589" cy="6858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11B225E-E26B-F6C4-3932-8980E6E65F1B}"/>
                </a:ext>
              </a:extLst>
            </p:cNvPr>
            <p:cNvSpPr txBox="1"/>
            <p:nvPr/>
          </p:nvSpPr>
          <p:spPr>
            <a:xfrm>
              <a:off x="4151784" y="1556792"/>
              <a:ext cx="5760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92D05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✅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3D2C36D-E61F-C6C1-6C1B-74C6189D172A}"/>
                </a:ext>
              </a:extLst>
            </p:cNvPr>
            <p:cNvSpPr txBox="1"/>
            <p:nvPr/>
          </p:nvSpPr>
          <p:spPr>
            <a:xfrm>
              <a:off x="5375920" y="1916832"/>
              <a:ext cx="5760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DCA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✅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77E25CCE-B113-2293-0F26-641F604CF499}"/>
                </a:ext>
              </a:extLst>
            </p:cNvPr>
            <p:cNvSpPr txBox="1"/>
            <p:nvPr/>
          </p:nvSpPr>
          <p:spPr>
            <a:xfrm>
              <a:off x="6240018" y="2293967"/>
              <a:ext cx="5760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92D05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✅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45C164A-C8BA-E472-7EC8-222538645870}"/>
                </a:ext>
              </a:extLst>
            </p:cNvPr>
            <p:cNvSpPr txBox="1"/>
            <p:nvPr/>
          </p:nvSpPr>
          <p:spPr>
            <a:xfrm>
              <a:off x="9696400" y="2586354"/>
              <a:ext cx="5760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92D05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✅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756355-F29C-3084-1268-B8EFC62EEF90}"/>
                </a:ext>
              </a:extLst>
            </p:cNvPr>
            <p:cNvSpPr txBox="1"/>
            <p:nvPr/>
          </p:nvSpPr>
          <p:spPr>
            <a:xfrm>
              <a:off x="5447928" y="2996952"/>
              <a:ext cx="5760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DCA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✅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D6A495D5-2435-35B0-8514-180C7298324E}"/>
                </a:ext>
              </a:extLst>
            </p:cNvPr>
            <p:cNvSpPr txBox="1"/>
            <p:nvPr/>
          </p:nvSpPr>
          <p:spPr>
            <a:xfrm>
              <a:off x="8184232" y="4005064"/>
              <a:ext cx="5760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92D05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✅</a:t>
              </a:r>
            </a:p>
          </p:txBody>
        </p:sp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D6C4F8-5544-9999-C4D2-B1B219FF3B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ADC46-B4CE-60CB-8E34-7BA80DF2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34BE22-D970-3B8C-F50D-77F3487A8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8587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D5A11C8-3EB3-F518-3178-533CC739B6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981" y="332656"/>
            <a:ext cx="9594652" cy="1152161"/>
          </a:xfrm>
        </p:spPr>
        <p:txBody>
          <a:bodyPr anchor="ctr"/>
          <a:lstStyle/>
          <a:p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D6C4F8-5544-9999-C4D2-B1B219FF3B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ADC46-B4CE-60CB-8E34-7BA80DF2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34BE22-D970-3B8C-F50D-77F3487A8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DDA252C-0638-53F2-DCB1-42B157AD4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293108"/>
            <a:ext cx="4896545" cy="477908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8EE0607-93B7-E815-4291-5B51829F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9" y="0"/>
            <a:ext cx="2973408" cy="645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1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D5A11C8-3EB3-F518-3178-533CC739B6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981" y="332656"/>
            <a:ext cx="9594652" cy="1152161"/>
          </a:xfrm>
        </p:spPr>
        <p:txBody>
          <a:bodyPr anchor="ctr"/>
          <a:lstStyle/>
          <a:p>
            <a:r>
              <a:rPr lang="de-DE" dirty="0" err="1"/>
              <a:t>trello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D6C4F8-5544-9999-C4D2-B1B219FF3B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ADC46-B4CE-60CB-8E34-7BA80DF2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34BE22-D970-3B8C-F50D-77F3487A8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F341960-464F-9405-38E5-CF91ACE96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1766023"/>
            <a:ext cx="10698068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64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D5A11C8-3EB3-F518-3178-533CC739B6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981" y="332656"/>
            <a:ext cx="9594652" cy="1152161"/>
          </a:xfrm>
        </p:spPr>
        <p:txBody>
          <a:bodyPr anchor="ctr"/>
          <a:lstStyle/>
          <a:p>
            <a:r>
              <a:rPr lang="de-DE" dirty="0" err="1"/>
              <a:t>Trello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D6C4F8-5544-9999-C4D2-B1B219FF3B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ADC46-B4CE-60CB-8E34-7BA80DF2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34BE22-D970-3B8C-F50D-77F3487A8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0637BA-A9FB-55DE-F0C0-1FA823C3F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1765650"/>
            <a:ext cx="10698068" cy="441069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7380F06-82C8-D186-68A3-7AB08ABA6552}"/>
              </a:ext>
            </a:extLst>
          </p:cNvPr>
          <p:cNvSpPr/>
          <p:nvPr/>
        </p:nvSpPr>
        <p:spPr>
          <a:xfrm>
            <a:off x="746966" y="1765651"/>
            <a:ext cx="10698068" cy="44106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A80E623-F42E-74D8-491C-6230E30B2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78" t="43470" r="864" b="22246"/>
          <a:stretch/>
        </p:blipFill>
        <p:spPr>
          <a:xfrm>
            <a:off x="8832304" y="3682964"/>
            <a:ext cx="2520280" cy="15121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747F50E-C458-3323-C734-90BDD9165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3233967"/>
            <a:ext cx="2896004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85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D5A11C8-3EB3-F518-3178-533CC739B6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981" y="332656"/>
            <a:ext cx="9594652" cy="1152161"/>
          </a:xfrm>
        </p:spPr>
        <p:txBody>
          <a:bodyPr anchor="ctr"/>
          <a:lstStyle/>
          <a:p>
            <a:r>
              <a:rPr lang="de-DE" dirty="0"/>
              <a:t>Fotobox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D6C4F8-5544-9999-C4D2-B1B219FF3B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ADC46-B4CE-60CB-8E34-7BA80DF2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34BE22-D970-3B8C-F50D-77F3487A8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C677ECF3-C3E6-80DA-F402-CB3EE9E00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88" y="2000159"/>
            <a:ext cx="5255568" cy="3941676"/>
          </a:xfrm>
          <a:prstGeom prst="rect">
            <a:avLst/>
          </a:prstGeom>
        </p:spPr>
      </p:pic>
      <p:pic>
        <p:nvPicPr>
          <p:cNvPr id="6" name="Grafik 5" descr="Ein Bild, das drinnen, Küchengerät, Metall, Stahl enthält.&#10;&#10;Automatisch generierte Beschreibung">
            <a:extLst>
              <a:ext uri="{FF2B5EF4-FFF2-40B4-BE49-F238E27FC236}">
                <a16:creationId xmlns:a16="http://schemas.microsoft.com/office/drawing/2014/main" id="{8860AD1D-A6D2-CB3F-03B1-BE12BE158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44" y="2000159"/>
            <a:ext cx="5255568" cy="394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7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drinnen, Elektronik, elektronisch enthält.&#10;&#10;Automatisch generierte Beschreibung">
            <a:extLst>
              <a:ext uri="{FF2B5EF4-FFF2-40B4-BE49-F238E27FC236}">
                <a16:creationId xmlns:a16="http://schemas.microsoft.com/office/drawing/2014/main" id="{AA9703E1-E470-A0E6-5445-380B2EF0B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4040" y="1981491"/>
            <a:ext cx="5255568" cy="3941676"/>
          </a:xfrm>
          <a:prstGeom prst="rect">
            <a:avLst/>
          </a:prstGeom>
        </p:spPr>
      </p:pic>
      <p:pic>
        <p:nvPicPr>
          <p:cNvPr id="9" name="Grafik 8" descr="Ein Bild, das drinnen, Schreibtisch enthält.&#10;&#10;Automatisch generierte Beschreibung">
            <a:extLst>
              <a:ext uri="{FF2B5EF4-FFF2-40B4-BE49-F238E27FC236}">
                <a16:creationId xmlns:a16="http://schemas.microsoft.com/office/drawing/2014/main" id="{0047808F-AFE8-4428-4BD1-19F38DA9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44" y="1981491"/>
            <a:ext cx="5255568" cy="3941676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D5A11C8-3EB3-F518-3178-533CC739B6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981" y="332656"/>
            <a:ext cx="9594652" cy="1152161"/>
          </a:xfrm>
        </p:spPr>
        <p:txBody>
          <a:bodyPr anchor="ctr"/>
          <a:lstStyle/>
          <a:p>
            <a:r>
              <a:rPr lang="de-DE" dirty="0"/>
              <a:t>Fotobox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D6C4F8-5544-9999-C4D2-B1B219FF3B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ADC46-B4CE-60CB-8E34-7BA80DF2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34BE22-D970-3B8C-F50D-77F3487A8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5657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nd, drinnen enthält.&#10;&#10;Automatisch generierte Beschreibung">
            <a:extLst>
              <a:ext uri="{FF2B5EF4-FFF2-40B4-BE49-F238E27FC236}">
                <a16:creationId xmlns:a16="http://schemas.microsoft.com/office/drawing/2014/main" id="{820F17BC-C349-FD51-2AA9-4D75A9AD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" y="1972343"/>
            <a:ext cx="5255568" cy="3941676"/>
          </a:xfrm>
          <a:prstGeom prst="rect">
            <a:avLst/>
          </a:prstGeom>
        </p:spPr>
      </p:pic>
      <p:pic>
        <p:nvPicPr>
          <p:cNvPr id="6" name="Grafik 5" descr="Ein Bild, das drinnen, Wand enthält.&#10;&#10;Automatisch generierte Beschreibung">
            <a:extLst>
              <a:ext uri="{FF2B5EF4-FFF2-40B4-BE49-F238E27FC236}">
                <a16:creationId xmlns:a16="http://schemas.microsoft.com/office/drawing/2014/main" id="{E142552C-5D1C-1471-5F4B-10DCCEF55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83" y="1972343"/>
            <a:ext cx="5255568" cy="3941676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D5A11C8-3EB3-F518-3178-533CC739B6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981" y="332656"/>
            <a:ext cx="9594652" cy="1152161"/>
          </a:xfrm>
        </p:spPr>
        <p:txBody>
          <a:bodyPr anchor="ctr"/>
          <a:lstStyle/>
          <a:p>
            <a:r>
              <a:rPr lang="de-DE" dirty="0"/>
              <a:t>Fotobox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D6C4F8-5544-9999-C4D2-B1B219FF3B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ADC46-B4CE-60CB-8E34-7BA80DF2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34BE22-D970-3B8C-F50D-77F3487A8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837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D5A11C8-3EB3-F518-3178-533CC739B6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981" y="332656"/>
            <a:ext cx="9594652" cy="1152161"/>
          </a:xfrm>
        </p:spPr>
        <p:txBody>
          <a:bodyPr anchor="ctr"/>
          <a:lstStyle/>
          <a:p>
            <a:r>
              <a:rPr lang="de-DE" dirty="0" err="1"/>
              <a:t>Trello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D6C4F8-5544-9999-C4D2-B1B219FF3B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23.11.2022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ADC46-B4CE-60CB-8E34-7BA80DF2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34BE22-D970-3B8C-F50D-77F3487A8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AB33B4D-42AC-D2D0-8A50-6386D6FB9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1765650"/>
            <a:ext cx="10698068" cy="4410691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CB77BA4-FCFD-7551-E680-25931E1F2270}"/>
              </a:ext>
            </a:extLst>
          </p:cNvPr>
          <p:cNvSpPr/>
          <p:nvPr/>
        </p:nvSpPr>
        <p:spPr>
          <a:xfrm>
            <a:off x="746966" y="1765651"/>
            <a:ext cx="10698068" cy="44106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58050BE-E198-C84A-E7C2-2FDF314DF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32" t="61429" r="25709" b="10818"/>
          <a:stretch/>
        </p:blipFill>
        <p:spPr>
          <a:xfrm>
            <a:off x="6168008" y="4475052"/>
            <a:ext cx="2520280" cy="122413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56C45DF-69BA-6779-629C-2D92116D1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73" y="1200593"/>
            <a:ext cx="4975295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58087"/>
      </p:ext>
    </p:extLst>
  </p:cSld>
  <p:clrMapOvr>
    <a:masterClrMapping/>
  </p:clrMapOvr>
</p:sld>
</file>

<file path=ppt/theme/theme1.xml><?xml version="1.0" encoding="utf-8"?>
<a:theme xmlns:a="http://schemas.openxmlformats.org/drawingml/2006/main" name="TUDa Präsentationsvorlage">
  <a:themeElements>
    <a:clrScheme name="TU Darmstad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90D21"/>
      </a:accent1>
      <a:accent2>
        <a:srgbClr val="004E8A"/>
      </a:accent2>
      <a:accent3>
        <a:srgbClr val="FFFFFF"/>
      </a:accent3>
      <a:accent4>
        <a:srgbClr val="000000"/>
      </a:accent4>
      <a:accent5>
        <a:srgbClr val="C8C8C8"/>
      </a:accent5>
      <a:accent6>
        <a:srgbClr val="004D99"/>
      </a:accent6>
      <a:hlink>
        <a:srgbClr val="004D99"/>
      </a:hlink>
      <a:folHlink>
        <a:srgbClr val="004D99"/>
      </a:folHlink>
    </a:clrScheme>
    <a:fontScheme name="TUDa_Master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165</Words>
  <Application>Microsoft Office PowerPoint</Application>
  <PresentationFormat>Breitbild</PresentationFormat>
  <Paragraphs>53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Bitstream Charter</vt:lpstr>
      <vt:lpstr>Segoe UI Symbol</vt:lpstr>
      <vt:lpstr>Stafford</vt:lpstr>
      <vt:lpstr>Wingdings</vt:lpstr>
      <vt:lpstr>TUDa Präsentationsvorlage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Anatoli Kasanski</cp:lastModifiedBy>
  <cp:revision>299</cp:revision>
  <dcterms:created xsi:type="dcterms:W3CDTF">2009-12-23T09:42:49Z</dcterms:created>
  <dcterms:modified xsi:type="dcterms:W3CDTF">2022-11-22T19:29:39Z</dcterms:modified>
</cp:coreProperties>
</file>